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3786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Диагностическое тестирование обучающихся 4,6,8 классов общеобразовательных организаций  РТ по татарскому языку в 2016-2017 учебном году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мониторинга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Дата проведения: 27 октября 2016 года (2-3 уроком)</a:t>
            </a:r>
          </a:p>
          <a:p>
            <a:r>
              <a:rPr lang="ru-RU" dirty="0" smtClean="0"/>
              <a:t>Место проведения: общеобразовательные организации Алексеевского муниципального района</a:t>
            </a:r>
          </a:p>
          <a:p>
            <a:r>
              <a:rPr lang="ru-RU" dirty="0" smtClean="0"/>
              <a:t>В тестировании принимают участие обучающиеся ОО по очной форме.</a:t>
            </a:r>
          </a:p>
          <a:p>
            <a:r>
              <a:rPr lang="ru-RU" dirty="0" smtClean="0"/>
              <a:t>Время выполнения заданий -45 минут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Коды  программ обучения татарскому языку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Код 21 – ОО с татарским языком обучения</a:t>
            </a:r>
          </a:p>
          <a:p>
            <a:r>
              <a:rPr lang="ru-RU" dirty="0" smtClean="0"/>
              <a:t>Код 22 – татарские группы в ОО с русским языком обучения</a:t>
            </a:r>
          </a:p>
          <a:p>
            <a:r>
              <a:rPr lang="ru-RU" dirty="0" smtClean="0"/>
              <a:t>Код 23 – русскоязычные группы в ОО с русским языком обучения</a:t>
            </a:r>
          </a:p>
          <a:p>
            <a:r>
              <a:rPr lang="ru-RU" dirty="0" smtClean="0"/>
              <a:t>Код 24 – ОО с изучением  чувашского и других языков.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тестирования в ОО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Назначить  ответственного за организацию, проведение  и передачу материалов диагностического тестирования</a:t>
            </a:r>
          </a:p>
          <a:p>
            <a:r>
              <a:rPr lang="ru-RU" dirty="0" smtClean="0"/>
              <a:t>Назначить  организаторов в аудитории( не являющихся учителями татарского языка)</a:t>
            </a:r>
          </a:p>
          <a:p>
            <a:r>
              <a:rPr lang="ru-RU" dirty="0" smtClean="0"/>
              <a:t>Распределить участников  тестирования по аудиториям </a:t>
            </a:r>
            <a:r>
              <a:rPr lang="ru-RU" dirty="0" smtClean="0"/>
              <a:t>(</a:t>
            </a:r>
            <a:r>
              <a:rPr lang="ru-RU" smtClean="0"/>
              <a:t>код 23- </a:t>
            </a:r>
            <a:r>
              <a:rPr lang="ru-RU" dirty="0" smtClean="0"/>
              <a:t>по 2 участника за  парту, коды 21, 22 и 24 – по 1 участнику </a:t>
            </a:r>
            <a:r>
              <a:rPr lang="ru-RU" smtClean="0"/>
              <a:t>за парту)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тестирования в ОО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35785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Допускается смешанное распределение участников  тестирования независимо от кода программы обучения</a:t>
            </a:r>
          </a:p>
          <a:p>
            <a:r>
              <a:rPr lang="ru-RU" dirty="0" smtClean="0"/>
              <a:t>В аудиториях для  проведения тестирования  необходимо обеспечить наличие </a:t>
            </a:r>
            <a:r>
              <a:rPr lang="ru-RU" dirty="0" err="1" smtClean="0"/>
              <a:t>офф-лайн</a:t>
            </a:r>
            <a:r>
              <a:rPr lang="ru-RU" dirty="0" smtClean="0"/>
              <a:t> видеонаблюдения</a:t>
            </a:r>
          </a:p>
          <a:p>
            <a:r>
              <a:rPr lang="ru-RU" dirty="0" smtClean="0"/>
              <a:t>Довести информацию о проведении диагностического тестирования до  обучающихся и их родителей</a:t>
            </a:r>
          </a:p>
          <a:p>
            <a:r>
              <a:rPr lang="ru-RU" dirty="0" smtClean="0"/>
              <a:t>Обеспечить участников тестирования черновиками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 тестирования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Ответственный  от ОО за проведение получает материалы тестирования у муниципального координатора (КИМ и бланки по количеству обучающихся)</a:t>
            </a:r>
          </a:p>
          <a:p>
            <a:r>
              <a:rPr lang="ru-RU" dirty="0" smtClean="0"/>
              <a:t>Организатор в аудитории проводит инструктаж для участников , раздает бланки и КИМ тестирования строго в соответствии с программами обучения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 тестирования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 окончании тестирования организатор в аудитории принимают у участников бланки, КИМ и черновики</a:t>
            </a:r>
          </a:p>
          <a:p>
            <a:r>
              <a:rPr lang="ru-RU" dirty="0" smtClean="0"/>
              <a:t>Бланки различных кодов упаковываются в конверты отдельно друг от друга и маркируются сопроводительным бланком.</a:t>
            </a:r>
          </a:p>
          <a:p>
            <a:r>
              <a:rPr lang="ru-RU" dirty="0" smtClean="0"/>
              <a:t>После окончания тестирования упакованные бланки ответов и диски с видеозаписью  доставляются муниципальному координатору.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Проведение  тестирования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Заполнение полей бланков тестирования выполняется гелиевой или капиллярной ручкой с черной пастой.</a:t>
            </a:r>
          </a:p>
          <a:p>
            <a:r>
              <a:rPr lang="ru-RU" dirty="0" smtClean="0"/>
              <a:t>Время проведения инструктажа не входит в общее  время выполнения работы.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 проведении тестирования запрещается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Использование средств связи, электронно-вычислительной техники, фото, аудио и видеоаппаратуры, справочных материалов, письменных заметок и иных средств хранения и передачи информации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Ответственность ОО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Организаторы  в аудиториях и администрация школы несут ответственность за  правильность заполнения регистрационных полей бланков  и корректность  раздачи материалов тестирования (соответствие кода предмета программе обучения татарскому языку)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4400" smtClean="0"/>
          </a:p>
          <a:p>
            <a:pPr algn="ctr"/>
            <a:r>
              <a:rPr lang="ru-RU" sz="4400" smtClean="0"/>
              <a:t>Спасибо </a:t>
            </a:r>
            <a:r>
              <a:rPr lang="ru-RU" sz="4400" dirty="0" smtClean="0"/>
              <a:t>за внимание!</a:t>
            </a:r>
            <a:endParaRPr lang="ru-RU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118</TotalTime>
  <Words>349</Words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 Диагностическое тестирование обучающихся 4,6,8 классов общеобразовательных организаций  РТ по татарскому языку в 2016-2017 учебном году</vt:lpstr>
      <vt:lpstr>Проведение мониторинга</vt:lpstr>
      <vt:lpstr>Коды  программ обучения татарскому языку</vt:lpstr>
      <vt:lpstr>Организация тестирования в ОО</vt:lpstr>
      <vt:lpstr>Организация тестирования в ОО</vt:lpstr>
      <vt:lpstr>Проведение  тестирования</vt:lpstr>
      <vt:lpstr>Проведение  тестирования</vt:lpstr>
      <vt:lpstr>Проведение  тестирования</vt:lpstr>
      <vt:lpstr>При проведении тестирования запрещается</vt:lpstr>
      <vt:lpstr>Ответственность ОО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Диагностическое тестирование обучающихся 4,6,8 классов общеобразовательных организаций  РТ по татарскому языку в 2016-2017 учебном году</dc:title>
  <cp:lastModifiedBy>Admin</cp:lastModifiedBy>
  <cp:revision>12</cp:revision>
  <dcterms:modified xsi:type="dcterms:W3CDTF">2016-10-21T09:26:52Z</dcterms:modified>
</cp:coreProperties>
</file>